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AWS Infrastructure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Global network of data centers and edge locations</a:t>
            </a:r>
          </a:p>
          <a:p>
            <a:r>
              <a:t>Scalable and flexible cloud computing platform</a:t>
            </a:r>
          </a:p>
          <a:p>
            <a:r>
              <a:t>Managed services for compute, storage, and networking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 and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Scalable, pay-as-you-go pricing model</a:t>
            </a:r>
          </a:p>
          <a:p>
            <a:r>
              <a:t>High availability and disaster recovery</a:t>
            </a:r>
          </a:p>
          <a:p>
            <a:r>
              <a:t>Use cases: e-commerce, healthcare, fintech, IoT,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Components of AWS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Amazon EC2 (virtual machines for compute)</a:t>
            </a:r>
          </a:p>
          <a:p>
            <a:r>
              <a:t>Amazon S3 (object storage for data)</a:t>
            </a:r>
          </a:p>
          <a:p>
            <a:r>
              <a:t>Amazon VPC (virtual private cloud networking)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Infrastructure and Regions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200+ AWS regions worldwide for low-latency access</a:t>
            </a:r>
          </a:p>
          <a:p>
            <a:r>
              <a:t>Availability zones for redundancy and fault tolerance</a:t>
            </a:r>
          </a:p>
          <a:p>
            <a:r>
              <a:t>Edge locations for content delivery and global reach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Compute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Amazon EC2 (elastic compute capacity)</a:t>
            </a:r>
          </a:p>
          <a:p>
            <a:r>
              <a:t>AWS Lambda (serverless compute)</a:t>
            </a:r>
          </a:p>
          <a:p>
            <a:r>
              <a:t>Amazon ECS (container orchestration)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Storage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Amazon S3 (scalable object storage)</a:t>
            </a:r>
          </a:p>
          <a:p>
            <a:r>
              <a:t>Amazon EBS (block storage for EC2 instances)</a:t>
            </a:r>
          </a:p>
          <a:p>
            <a:r>
              <a:t>Amazon Glacier (long-term archival storage)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Networking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Amazon VPC (secure private networking)</a:t>
            </a:r>
          </a:p>
          <a:p>
            <a:r>
              <a:t>Amazon Route 53 (DNS and domain name management)</a:t>
            </a:r>
          </a:p>
          <a:p>
            <a:r>
              <a:t>AWS CloudFront (global content delivery network)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Security and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AWS IAM (identity and access management)</a:t>
            </a:r>
          </a:p>
          <a:p>
            <a:r>
              <a:t>AWS KMS (key management for encryption)</a:t>
            </a:r>
          </a:p>
          <a:p>
            <a:r>
              <a:t>Compliance certifications (SOC, ISO, GDPR)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Database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Amazon RDS (relational database management)</a:t>
            </a:r>
          </a:p>
          <a:p>
            <a:r>
              <a:t>Amazon DynamoDB (NoSQL database)</a:t>
            </a:r>
          </a:p>
          <a:p>
            <a:r>
              <a:t>Amazon Redshift (data warehousing)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Management and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AWS CloudFormation (infrastructure as code)</a:t>
            </a:r>
          </a:p>
          <a:p>
            <a:r>
              <a:t>AWS CloudWatch (monitoring and logging)</a:t>
            </a:r>
          </a:p>
          <a:p>
            <a:r>
              <a:t>AWS Config (resource compliance tracking)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